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8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7984" y="1988840"/>
            <a:ext cx="4648097" cy="2304256"/>
          </a:xfrm>
        </p:spPr>
        <p:txBody>
          <a:bodyPr>
            <a:normAutofit/>
          </a:bodyPr>
          <a:lstStyle/>
          <a:p>
            <a:r>
              <a:rPr lang="de-DE" b="1" dirty="0" err="1">
                <a:latin typeface="Raleway"/>
              </a:rPr>
              <a:t>MZo</a:t>
            </a:r>
            <a:r>
              <a:rPr lang="de-DE" b="1" dirty="0">
                <a:latin typeface="Raleway"/>
              </a:rPr>
              <a:t> – </a:t>
            </a:r>
            <a:br>
              <a:rPr lang="de-DE" b="1" dirty="0">
                <a:latin typeface="Raleway"/>
              </a:rPr>
            </a:br>
            <a:r>
              <a:rPr lang="de-DE" b="1" dirty="0">
                <a:latin typeface="Raleway"/>
              </a:rPr>
              <a:t>Meine Zeit ohne</a:t>
            </a:r>
            <a:br>
              <a:rPr lang="de-DE" b="1" dirty="0">
                <a:latin typeface="Raleway"/>
              </a:rPr>
            </a:br>
            <a:r>
              <a:rPr lang="de-DE" sz="1600" dirty="0">
                <a:latin typeface="Raleway"/>
              </a:rPr>
              <a:t>Prävention und Gesundheitsförderung für Berufsschüler*innen</a:t>
            </a:r>
            <a:br>
              <a:rPr lang="de-DE" sz="1600" dirty="0">
                <a:latin typeface="Raleway"/>
              </a:rPr>
            </a:br>
            <a:endParaRPr lang="de-DE" sz="1600" b="1" dirty="0">
              <a:latin typeface="Raleway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63888" y="4437112"/>
            <a:ext cx="5603344" cy="1224136"/>
          </a:xfrm>
        </p:spPr>
        <p:txBody>
          <a:bodyPr>
            <a:normAutofit fontScale="47500" lnSpcReduction="20000"/>
          </a:bodyPr>
          <a:lstStyle/>
          <a:p>
            <a:r>
              <a:rPr lang="de-DE" sz="5800" b="1" dirty="0">
                <a:solidFill>
                  <a:srgbClr val="008080"/>
                </a:solidFill>
                <a:latin typeface="Raleway"/>
              </a:rPr>
              <a:t>Impulse zum Abschluss/</a:t>
            </a:r>
          </a:p>
          <a:p>
            <a:r>
              <a:rPr lang="de-DE" sz="5800" b="1" dirty="0">
                <a:solidFill>
                  <a:srgbClr val="008080"/>
                </a:solidFill>
                <a:latin typeface="Raleway"/>
              </a:rPr>
              <a:t>Klassengespräch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Raleway"/>
              </a:rPr>
              <a:t> </a:t>
            </a:r>
          </a:p>
        </p:txBody>
      </p:sp>
      <p:pic>
        <p:nvPicPr>
          <p:cNvPr id="1026" name="Picture 2" descr="R:\MeineZeitOhne\Projektmanagement\Interventionsmaterial\Webseite\Logos_Webseite_MZo\UKE_DZSK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173011"/>
            <a:ext cx="1398566" cy="34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R:\MeineZeitOhne\Projektmanagement\Interventionsmaterial\Webseite\Logos_Webseite_MZo\ift-nord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521"/>
            <a:ext cx="1122362" cy="2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40966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38218 IFT Nord App Stb 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55" y="-18629"/>
            <a:ext cx="4302965" cy="24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57E8BD1-40A8-4462-9F90-A4E19FD19B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42298"/>
            <a:ext cx="1334811" cy="57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0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Der Abschluss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111876"/>
            <a:ext cx="7848326" cy="55719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62729" y="1551055"/>
            <a:ext cx="752448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Ist die Challenge vorbei, bieten Sie den Schüler*innen eine Möglichkeit, ihre Erfahrungen zu reflektieren.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Bewerten Sie die Aussagen der Schüler*innen nicht. Wichtig: Es gibt bei der Challenge keine „Gewinner*innen oder Verlierer*innen“. 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u="sng" dirty="0">
                <a:latin typeface="Raleway"/>
              </a:rPr>
              <a:t>Aktueller Bezug</a:t>
            </a:r>
            <a:r>
              <a:rPr lang="de-DE" dirty="0">
                <a:latin typeface="Raleway"/>
              </a:rPr>
              <a:t>: In der Corona-Zeit leiden alle Menschen mehr oder weniger stark unter zahlreichen Einschränkungen. Welchen Unterschied macht es, einen Verzicht verordnet zu bekommen, im Vergleich zu freiwilligem Verzicht?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Die Auswertung kann nach drei Fragen erfolgen: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war?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ist?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wird?</a:t>
            </a:r>
          </a:p>
        </p:txBody>
      </p:sp>
    </p:spTree>
    <p:extLst>
      <p:ext uri="{BB962C8B-B14F-4D97-AF65-F5344CB8AC3E}">
        <p14:creationId xmlns:p14="http://schemas.microsoft.com/office/powerpoint/2010/main" val="261809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war?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360714"/>
            <a:ext cx="7848326" cy="4580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17539" y="1772816"/>
            <a:ext cx="7634526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für das Klassengespräch mit dem Blick auf die vergangene Zeit der Abstinenz/Reduktion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leicht/schwer ist es Ihnen gefallen, auf Ihre liebe Gewohnheit zu verzichten?“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 haben Sie sich selbst während der Challenge erlebt?“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„Was hat beim Verzicht geholfen?“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„Was hat den Verzicht erschwert?“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„Wenn es „Ausrutscher“ gab, wie haben Sie diese für sich bewertet?“</a:t>
            </a:r>
            <a:endParaRPr lang="de-DE" sz="2000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72800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ist?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360714"/>
            <a:ext cx="7848326" cy="38684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07707" y="1772816"/>
            <a:ext cx="763452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mit dem Blick auf den „Stand jetzt“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Erkenntnisse haben Sie durch die Challenge über sich gewonnen?“.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gemeinsamen  Erfahrungen  haben Sie gemacht  haben,  und  welche  Erfahrungen sind unterschiedlich?“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 alternativen  Verhaltensweisen  haben Sie kennengelernt?“</a:t>
            </a:r>
          </a:p>
        </p:txBody>
      </p:sp>
    </p:spTree>
    <p:extLst>
      <p:ext uri="{BB962C8B-B14F-4D97-AF65-F5344CB8AC3E}">
        <p14:creationId xmlns:p14="http://schemas.microsoft.com/office/powerpoint/2010/main" val="203009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wird?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484784"/>
            <a:ext cx="7848326" cy="4608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07707" y="2132856"/>
            <a:ext cx="7634526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mit dem Blick in die Zukunft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„Möchten Sie Ihr eigenes Verhalten aufgrund der gemachten Erfahrungen verändern?“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„Gibt es etwas, worauf Sie zukünftig besonders achten wollen?“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„Können Sie sich vorstellen, das Projekt freiwillig noch einmal zu wiederholen? Warum (nicht)? In der gleichen Form oder verändert?“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werden Sie in einem halben Jahr über das Projekt denken?“</a:t>
            </a:r>
          </a:p>
        </p:txBody>
      </p:sp>
    </p:spTree>
    <p:extLst>
      <p:ext uri="{BB962C8B-B14F-4D97-AF65-F5344CB8AC3E}">
        <p14:creationId xmlns:p14="http://schemas.microsoft.com/office/powerpoint/2010/main" val="28452924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Raleway</vt:lpstr>
      <vt:lpstr>Wingdings 3</vt:lpstr>
      <vt:lpstr>Larissa-Design</vt:lpstr>
      <vt:lpstr>MZo –  Meine Zeit ohne Prävention und Gesundheitsförderung für Berufsschüler*innen 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Leuckfeld</dc:creator>
  <cp:lastModifiedBy>Morgenstern</cp:lastModifiedBy>
  <cp:revision>5</cp:revision>
  <dcterms:created xsi:type="dcterms:W3CDTF">2021-03-31T07:10:06Z</dcterms:created>
  <dcterms:modified xsi:type="dcterms:W3CDTF">2024-04-23T06:41:54Z</dcterms:modified>
</cp:coreProperties>
</file>